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51120675" cy="51120675"/>
  <p:notesSz cx="6858000" cy="9144000"/>
  <p:defaultTextStyle>
    <a:defPPr>
      <a:defRPr lang="pt-BR"/>
    </a:defPPr>
    <a:lvl1pPr marL="0" algn="l" defTabSz="4907585" rtl="0" eaLnBrk="1" latinLnBrk="0" hangingPunct="1">
      <a:defRPr sz="9661" kern="1200">
        <a:solidFill>
          <a:schemeClr val="tx1"/>
        </a:solidFill>
        <a:latin typeface="+mn-lt"/>
        <a:ea typeface="+mn-ea"/>
        <a:cs typeface="+mn-cs"/>
      </a:defRPr>
    </a:lvl1pPr>
    <a:lvl2pPr marL="2453792" algn="l" defTabSz="4907585" rtl="0" eaLnBrk="1" latinLnBrk="0" hangingPunct="1">
      <a:defRPr sz="9661" kern="1200">
        <a:solidFill>
          <a:schemeClr val="tx1"/>
        </a:solidFill>
        <a:latin typeface="+mn-lt"/>
        <a:ea typeface="+mn-ea"/>
        <a:cs typeface="+mn-cs"/>
      </a:defRPr>
    </a:lvl2pPr>
    <a:lvl3pPr marL="4907585" algn="l" defTabSz="4907585" rtl="0" eaLnBrk="1" latinLnBrk="0" hangingPunct="1">
      <a:defRPr sz="9661" kern="1200">
        <a:solidFill>
          <a:schemeClr val="tx1"/>
        </a:solidFill>
        <a:latin typeface="+mn-lt"/>
        <a:ea typeface="+mn-ea"/>
        <a:cs typeface="+mn-cs"/>
      </a:defRPr>
    </a:lvl3pPr>
    <a:lvl4pPr marL="7361377" algn="l" defTabSz="4907585" rtl="0" eaLnBrk="1" latinLnBrk="0" hangingPunct="1">
      <a:defRPr sz="9661" kern="1200">
        <a:solidFill>
          <a:schemeClr val="tx1"/>
        </a:solidFill>
        <a:latin typeface="+mn-lt"/>
        <a:ea typeface="+mn-ea"/>
        <a:cs typeface="+mn-cs"/>
      </a:defRPr>
    </a:lvl4pPr>
    <a:lvl5pPr marL="9815170" algn="l" defTabSz="4907585" rtl="0" eaLnBrk="1" latinLnBrk="0" hangingPunct="1">
      <a:defRPr sz="9661" kern="1200">
        <a:solidFill>
          <a:schemeClr val="tx1"/>
        </a:solidFill>
        <a:latin typeface="+mn-lt"/>
        <a:ea typeface="+mn-ea"/>
        <a:cs typeface="+mn-cs"/>
      </a:defRPr>
    </a:lvl5pPr>
    <a:lvl6pPr marL="12268962" algn="l" defTabSz="4907585" rtl="0" eaLnBrk="1" latinLnBrk="0" hangingPunct="1">
      <a:defRPr sz="9661" kern="1200">
        <a:solidFill>
          <a:schemeClr val="tx1"/>
        </a:solidFill>
        <a:latin typeface="+mn-lt"/>
        <a:ea typeface="+mn-ea"/>
        <a:cs typeface="+mn-cs"/>
      </a:defRPr>
    </a:lvl6pPr>
    <a:lvl7pPr marL="14722754" algn="l" defTabSz="4907585" rtl="0" eaLnBrk="1" latinLnBrk="0" hangingPunct="1">
      <a:defRPr sz="9661" kern="1200">
        <a:solidFill>
          <a:schemeClr val="tx1"/>
        </a:solidFill>
        <a:latin typeface="+mn-lt"/>
        <a:ea typeface="+mn-ea"/>
        <a:cs typeface="+mn-cs"/>
      </a:defRPr>
    </a:lvl7pPr>
    <a:lvl8pPr marL="17176547" algn="l" defTabSz="4907585" rtl="0" eaLnBrk="1" latinLnBrk="0" hangingPunct="1">
      <a:defRPr sz="9661" kern="1200">
        <a:solidFill>
          <a:schemeClr val="tx1"/>
        </a:solidFill>
        <a:latin typeface="+mn-lt"/>
        <a:ea typeface="+mn-ea"/>
        <a:cs typeface="+mn-cs"/>
      </a:defRPr>
    </a:lvl8pPr>
    <a:lvl9pPr marL="19630339" algn="l" defTabSz="4907585" rtl="0" eaLnBrk="1" latinLnBrk="0" hangingPunct="1">
      <a:defRPr sz="966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5" autoAdjust="0"/>
    <p:restoredTop sz="94660"/>
  </p:normalViewPr>
  <p:slideViewPr>
    <p:cSldViewPr snapToGrid="0">
      <p:cViewPr varScale="1">
        <p:scale>
          <a:sx n="14" d="100"/>
          <a:sy n="14" d="100"/>
        </p:scale>
        <p:origin x="159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34051" y="8366281"/>
            <a:ext cx="43452574" cy="17797568"/>
          </a:xfrm>
        </p:spPr>
        <p:txBody>
          <a:bodyPr anchor="b"/>
          <a:lstStyle>
            <a:lvl1pPr algn="ctr">
              <a:defRPr sz="33544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90085" y="26850192"/>
            <a:ext cx="38340506" cy="12342326"/>
          </a:xfrm>
        </p:spPr>
        <p:txBody>
          <a:bodyPr/>
          <a:lstStyle>
            <a:lvl1pPr marL="0" indent="0" algn="ctr">
              <a:buNone/>
              <a:defRPr sz="13417"/>
            </a:lvl1pPr>
            <a:lvl2pPr marL="2556022" indent="0" algn="ctr">
              <a:buNone/>
              <a:defRPr sz="11181"/>
            </a:lvl2pPr>
            <a:lvl3pPr marL="5112045" indent="0" algn="ctr">
              <a:buNone/>
              <a:defRPr sz="10063"/>
            </a:lvl3pPr>
            <a:lvl4pPr marL="7668067" indent="0" algn="ctr">
              <a:buNone/>
              <a:defRPr sz="8945"/>
            </a:lvl4pPr>
            <a:lvl5pPr marL="10224089" indent="0" algn="ctr">
              <a:buNone/>
              <a:defRPr sz="8945"/>
            </a:lvl5pPr>
            <a:lvl6pPr marL="12780112" indent="0" algn="ctr">
              <a:buNone/>
              <a:defRPr sz="8945"/>
            </a:lvl6pPr>
            <a:lvl7pPr marL="15336134" indent="0" algn="ctr">
              <a:buNone/>
              <a:defRPr sz="8945"/>
            </a:lvl7pPr>
            <a:lvl8pPr marL="17892156" indent="0" algn="ctr">
              <a:buNone/>
              <a:defRPr sz="8945"/>
            </a:lvl8pPr>
            <a:lvl9pPr marL="20448179" indent="0" algn="ctr">
              <a:buNone/>
              <a:defRPr sz="8945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909A3-5A28-405D-8F6C-BC2AA99DED9D}" type="datetimeFigureOut">
              <a:rPr lang="pt-BR" smtClean="0"/>
              <a:t>02/05/2017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82B1-6E7F-4C4E-B1D2-BE63FC848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82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909A3-5A28-405D-8F6C-BC2AA99DED9D}" type="datetimeFigureOut">
              <a:rPr lang="pt-BR" smtClean="0"/>
              <a:t>02/05/2017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82B1-6E7F-4C4E-B1D2-BE63FC848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9336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87924" y="12744683"/>
            <a:ext cx="44091582" cy="21264777"/>
          </a:xfrm>
        </p:spPr>
        <p:txBody>
          <a:bodyPr anchor="b"/>
          <a:lstStyle>
            <a:lvl1pPr>
              <a:defRPr sz="33544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87924" y="34210633"/>
            <a:ext cx="44091582" cy="11182644"/>
          </a:xfrm>
        </p:spPr>
        <p:txBody>
          <a:bodyPr/>
          <a:lstStyle>
            <a:lvl1pPr marL="0" indent="0">
              <a:buNone/>
              <a:defRPr sz="13417">
                <a:solidFill>
                  <a:schemeClr val="tx1"/>
                </a:solidFill>
              </a:defRPr>
            </a:lvl1pPr>
            <a:lvl2pPr marL="2556022" indent="0">
              <a:buNone/>
              <a:defRPr sz="11181">
                <a:solidFill>
                  <a:schemeClr val="tx1">
                    <a:tint val="75000"/>
                  </a:schemeClr>
                </a:solidFill>
              </a:defRPr>
            </a:lvl2pPr>
            <a:lvl3pPr marL="5112045" indent="0">
              <a:buNone/>
              <a:defRPr sz="10063">
                <a:solidFill>
                  <a:schemeClr val="tx1">
                    <a:tint val="75000"/>
                  </a:schemeClr>
                </a:solidFill>
              </a:defRPr>
            </a:lvl3pPr>
            <a:lvl4pPr marL="7668067" indent="0">
              <a:buNone/>
              <a:defRPr sz="8945">
                <a:solidFill>
                  <a:schemeClr val="tx1">
                    <a:tint val="75000"/>
                  </a:schemeClr>
                </a:solidFill>
              </a:defRPr>
            </a:lvl4pPr>
            <a:lvl5pPr marL="10224089" indent="0">
              <a:buNone/>
              <a:defRPr sz="8945">
                <a:solidFill>
                  <a:schemeClr val="tx1">
                    <a:tint val="75000"/>
                  </a:schemeClr>
                </a:solidFill>
              </a:defRPr>
            </a:lvl5pPr>
            <a:lvl6pPr marL="12780112" indent="0">
              <a:buNone/>
              <a:defRPr sz="8945">
                <a:solidFill>
                  <a:schemeClr val="tx1">
                    <a:tint val="75000"/>
                  </a:schemeClr>
                </a:solidFill>
              </a:defRPr>
            </a:lvl6pPr>
            <a:lvl7pPr marL="15336134" indent="0">
              <a:buNone/>
              <a:defRPr sz="8945">
                <a:solidFill>
                  <a:schemeClr val="tx1">
                    <a:tint val="75000"/>
                  </a:schemeClr>
                </a:solidFill>
              </a:defRPr>
            </a:lvl7pPr>
            <a:lvl8pPr marL="17892156" indent="0">
              <a:buNone/>
              <a:defRPr sz="8945">
                <a:solidFill>
                  <a:schemeClr val="tx1">
                    <a:tint val="75000"/>
                  </a:schemeClr>
                </a:solidFill>
              </a:defRPr>
            </a:lvl8pPr>
            <a:lvl9pPr marL="20448179" indent="0">
              <a:buNone/>
              <a:defRPr sz="894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909A3-5A28-405D-8F6C-BC2AA99DED9D}" type="datetimeFigureOut">
              <a:rPr lang="pt-BR" smtClean="0"/>
              <a:t>02/05/2017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82B1-6E7F-4C4E-B1D2-BE63FC848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6010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14546" y="13608513"/>
            <a:ext cx="21726287" cy="32435599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79842" y="13608513"/>
            <a:ext cx="21726287" cy="32435599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909A3-5A28-405D-8F6C-BC2AA99DED9D}" type="datetimeFigureOut">
              <a:rPr lang="pt-BR" smtClean="0"/>
              <a:t>02/05/2017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82B1-6E7F-4C4E-B1D2-BE63FC848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8322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1205" y="2721714"/>
            <a:ext cx="44091582" cy="988096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1211" y="12531669"/>
            <a:ext cx="21626438" cy="6141577"/>
          </a:xfrm>
        </p:spPr>
        <p:txBody>
          <a:bodyPr anchor="b"/>
          <a:lstStyle>
            <a:lvl1pPr marL="0" indent="0">
              <a:buNone/>
              <a:defRPr sz="13417" b="1"/>
            </a:lvl1pPr>
            <a:lvl2pPr marL="2556022" indent="0">
              <a:buNone/>
              <a:defRPr sz="11181" b="1"/>
            </a:lvl2pPr>
            <a:lvl3pPr marL="5112045" indent="0">
              <a:buNone/>
              <a:defRPr sz="10063" b="1"/>
            </a:lvl3pPr>
            <a:lvl4pPr marL="7668067" indent="0">
              <a:buNone/>
              <a:defRPr sz="8945" b="1"/>
            </a:lvl4pPr>
            <a:lvl5pPr marL="10224089" indent="0">
              <a:buNone/>
              <a:defRPr sz="8945" b="1"/>
            </a:lvl5pPr>
            <a:lvl6pPr marL="12780112" indent="0">
              <a:buNone/>
              <a:defRPr sz="8945" b="1"/>
            </a:lvl6pPr>
            <a:lvl7pPr marL="15336134" indent="0">
              <a:buNone/>
              <a:defRPr sz="8945" b="1"/>
            </a:lvl7pPr>
            <a:lvl8pPr marL="17892156" indent="0">
              <a:buNone/>
              <a:defRPr sz="8945" b="1"/>
            </a:lvl8pPr>
            <a:lvl9pPr marL="20448179" indent="0">
              <a:buNone/>
              <a:defRPr sz="8945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21211" y="18673247"/>
            <a:ext cx="21626438" cy="2746553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879845" y="12531669"/>
            <a:ext cx="21732945" cy="6141577"/>
          </a:xfrm>
        </p:spPr>
        <p:txBody>
          <a:bodyPr anchor="b"/>
          <a:lstStyle>
            <a:lvl1pPr marL="0" indent="0">
              <a:buNone/>
              <a:defRPr sz="13417" b="1"/>
            </a:lvl1pPr>
            <a:lvl2pPr marL="2556022" indent="0">
              <a:buNone/>
              <a:defRPr sz="11181" b="1"/>
            </a:lvl2pPr>
            <a:lvl3pPr marL="5112045" indent="0">
              <a:buNone/>
              <a:defRPr sz="10063" b="1"/>
            </a:lvl3pPr>
            <a:lvl4pPr marL="7668067" indent="0">
              <a:buNone/>
              <a:defRPr sz="8945" b="1"/>
            </a:lvl4pPr>
            <a:lvl5pPr marL="10224089" indent="0">
              <a:buNone/>
              <a:defRPr sz="8945" b="1"/>
            </a:lvl5pPr>
            <a:lvl6pPr marL="12780112" indent="0">
              <a:buNone/>
              <a:defRPr sz="8945" b="1"/>
            </a:lvl6pPr>
            <a:lvl7pPr marL="15336134" indent="0">
              <a:buNone/>
              <a:defRPr sz="8945" b="1"/>
            </a:lvl7pPr>
            <a:lvl8pPr marL="17892156" indent="0">
              <a:buNone/>
              <a:defRPr sz="8945" b="1"/>
            </a:lvl8pPr>
            <a:lvl9pPr marL="20448179" indent="0">
              <a:buNone/>
              <a:defRPr sz="8945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879845" y="18673247"/>
            <a:ext cx="21732945" cy="2746553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909A3-5A28-405D-8F6C-BC2AA99DED9D}" type="datetimeFigureOut">
              <a:rPr lang="pt-BR" smtClean="0"/>
              <a:t>02/05/2017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82B1-6E7F-4C4E-B1D2-BE63FC848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519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909A3-5A28-405D-8F6C-BC2AA99DED9D}" type="datetimeFigureOut">
              <a:rPr lang="pt-BR" smtClean="0"/>
              <a:t>02/05/2017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82B1-6E7F-4C4E-B1D2-BE63FC848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4496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909A3-5A28-405D-8F6C-BC2AA99DED9D}" type="datetimeFigureOut">
              <a:rPr lang="pt-BR" smtClean="0"/>
              <a:t>02/05/2017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82B1-6E7F-4C4E-B1D2-BE63FC848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2626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1205" y="3408045"/>
            <a:ext cx="16487748" cy="11928158"/>
          </a:xfrm>
        </p:spPr>
        <p:txBody>
          <a:bodyPr anchor="b"/>
          <a:lstStyle>
            <a:lvl1pPr>
              <a:defRPr sz="1789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32945" y="7360442"/>
            <a:ext cx="25879842" cy="36328813"/>
          </a:xfrm>
        </p:spPr>
        <p:txBody>
          <a:bodyPr/>
          <a:lstStyle>
            <a:lvl1pPr>
              <a:defRPr sz="17890"/>
            </a:lvl1pPr>
            <a:lvl2pPr>
              <a:defRPr sz="15654"/>
            </a:lvl2pPr>
            <a:lvl3pPr>
              <a:defRPr sz="13417"/>
            </a:lvl3pPr>
            <a:lvl4pPr>
              <a:defRPr sz="11181"/>
            </a:lvl4pPr>
            <a:lvl5pPr>
              <a:defRPr sz="11181"/>
            </a:lvl5pPr>
            <a:lvl6pPr>
              <a:defRPr sz="11181"/>
            </a:lvl6pPr>
            <a:lvl7pPr>
              <a:defRPr sz="11181"/>
            </a:lvl7pPr>
            <a:lvl8pPr>
              <a:defRPr sz="11181"/>
            </a:lvl8pPr>
            <a:lvl9pPr>
              <a:defRPr sz="11181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1205" y="15336203"/>
            <a:ext cx="16487748" cy="28412212"/>
          </a:xfrm>
        </p:spPr>
        <p:txBody>
          <a:bodyPr/>
          <a:lstStyle>
            <a:lvl1pPr marL="0" indent="0">
              <a:buNone/>
              <a:defRPr sz="8945"/>
            </a:lvl1pPr>
            <a:lvl2pPr marL="2556022" indent="0">
              <a:buNone/>
              <a:defRPr sz="7827"/>
            </a:lvl2pPr>
            <a:lvl3pPr marL="5112045" indent="0">
              <a:buNone/>
              <a:defRPr sz="6709"/>
            </a:lvl3pPr>
            <a:lvl4pPr marL="7668067" indent="0">
              <a:buNone/>
              <a:defRPr sz="5591"/>
            </a:lvl4pPr>
            <a:lvl5pPr marL="10224089" indent="0">
              <a:buNone/>
              <a:defRPr sz="5591"/>
            </a:lvl5pPr>
            <a:lvl6pPr marL="12780112" indent="0">
              <a:buNone/>
              <a:defRPr sz="5591"/>
            </a:lvl6pPr>
            <a:lvl7pPr marL="15336134" indent="0">
              <a:buNone/>
              <a:defRPr sz="5591"/>
            </a:lvl7pPr>
            <a:lvl8pPr marL="17892156" indent="0">
              <a:buNone/>
              <a:defRPr sz="5591"/>
            </a:lvl8pPr>
            <a:lvl9pPr marL="20448179" indent="0">
              <a:buNone/>
              <a:defRPr sz="559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909A3-5A28-405D-8F6C-BC2AA99DED9D}" type="datetimeFigureOut">
              <a:rPr lang="pt-BR" smtClean="0"/>
              <a:t>02/05/2017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82B1-6E7F-4C4E-B1D2-BE63FC848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8090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1205" y="3408045"/>
            <a:ext cx="16487748" cy="11928158"/>
          </a:xfrm>
        </p:spPr>
        <p:txBody>
          <a:bodyPr anchor="b"/>
          <a:lstStyle>
            <a:lvl1pPr>
              <a:defRPr sz="1789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732945" y="7360442"/>
            <a:ext cx="25879842" cy="36328813"/>
          </a:xfrm>
        </p:spPr>
        <p:txBody>
          <a:bodyPr anchor="t"/>
          <a:lstStyle>
            <a:lvl1pPr marL="0" indent="0">
              <a:buNone/>
              <a:defRPr sz="17890"/>
            </a:lvl1pPr>
            <a:lvl2pPr marL="2556022" indent="0">
              <a:buNone/>
              <a:defRPr sz="15654"/>
            </a:lvl2pPr>
            <a:lvl3pPr marL="5112045" indent="0">
              <a:buNone/>
              <a:defRPr sz="13417"/>
            </a:lvl3pPr>
            <a:lvl4pPr marL="7668067" indent="0">
              <a:buNone/>
              <a:defRPr sz="11181"/>
            </a:lvl4pPr>
            <a:lvl5pPr marL="10224089" indent="0">
              <a:buNone/>
              <a:defRPr sz="11181"/>
            </a:lvl5pPr>
            <a:lvl6pPr marL="12780112" indent="0">
              <a:buNone/>
              <a:defRPr sz="11181"/>
            </a:lvl6pPr>
            <a:lvl7pPr marL="15336134" indent="0">
              <a:buNone/>
              <a:defRPr sz="11181"/>
            </a:lvl7pPr>
            <a:lvl8pPr marL="17892156" indent="0">
              <a:buNone/>
              <a:defRPr sz="11181"/>
            </a:lvl8pPr>
            <a:lvl9pPr marL="20448179" indent="0">
              <a:buNone/>
              <a:defRPr sz="11181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1205" y="15336203"/>
            <a:ext cx="16487748" cy="28412212"/>
          </a:xfrm>
        </p:spPr>
        <p:txBody>
          <a:bodyPr/>
          <a:lstStyle>
            <a:lvl1pPr marL="0" indent="0">
              <a:buNone/>
              <a:defRPr sz="8945"/>
            </a:lvl1pPr>
            <a:lvl2pPr marL="2556022" indent="0">
              <a:buNone/>
              <a:defRPr sz="7827"/>
            </a:lvl2pPr>
            <a:lvl3pPr marL="5112045" indent="0">
              <a:buNone/>
              <a:defRPr sz="6709"/>
            </a:lvl3pPr>
            <a:lvl4pPr marL="7668067" indent="0">
              <a:buNone/>
              <a:defRPr sz="5591"/>
            </a:lvl4pPr>
            <a:lvl5pPr marL="10224089" indent="0">
              <a:buNone/>
              <a:defRPr sz="5591"/>
            </a:lvl5pPr>
            <a:lvl6pPr marL="12780112" indent="0">
              <a:buNone/>
              <a:defRPr sz="5591"/>
            </a:lvl6pPr>
            <a:lvl7pPr marL="15336134" indent="0">
              <a:buNone/>
              <a:defRPr sz="5591"/>
            </a:lvl7pPr>
            <a:lvl8pPr marL="17892156" indent="0">
              <a:buNone/>
              <a:defRPr sz="5591"/>
            </a:lvl8pPr>
            <a:lvl9pPr marL="20448179" indent="0">
              <a:buNone/>
              <a:defRPr sz="559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909A3-5A28-405D-8F6C-BC2AA99DED9D}" type="datetimeFigureOut">
              <a:rPr lang="pt-BR" smtClean="0"/>
              <a:t>02/05/2017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82B1-6E7F-4C4E-B1D2-BE63FC848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580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909A3-5A28-405D-8F6C-BC2AA99DED9D}" type="datetimeFigureOut">
              <a:rPr lang="pt-BR" smtClean="0"/>
              <a:t>02/05/2017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82B1-6E7F-4C4E-B1D2-BE63FC848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573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583236" y="2721703"/>
            <a:ext cx="11022896" cy="4332240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14549" y="2721703"/>
            <a:ext cx="32429678" cy="4332240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909A3-5A28-405D-8F6C-BC2AA99DED9D}" type="datetimeFigureOut">
              <a:rPr lang="pt-BR" smtClean="0"/>
              <a:t>02/05/2017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82B1-6E7F-4C4E-B1D2-BE63FC848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030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14547" y="2721714"/>
            <a:ext cx="44091582" cy="98809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14547" y="13608513"/>
            <a:ext cx="44091582" cy="324355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14546" y="47381303"/>
            <a:ext cx="11502152" cy="27217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909A3-5A28-405D-8F6C-BC2AA99DED9D}" type="datetimeFigureOut">
              <a:rPr lang="pt-BR" smtClean="0"/>
              <a:t>02/05/2017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933724" y="47381303"/>
            <a:ext cx="17253228" cy="27217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103977" y="47381303"/>
            <a:ext cx="11502152" cy="27217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482B1-6E7F-4C4E-B1D2-BE63FC848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8030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112045" rtl="0" eaLnBrk="1" latinLnBrk="0" hangingPunct="1">
        <a:lnSpc>
          <a:spcPct val="90000"/>
        </a:lnSpc>
        <a:spcBef>
          <a:spcPct val="0"/>
        </a:spcBef>
        <a:buNone/>
        <a:defRPr sz="245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78011" indent="-1278011" algn="l" defTabSz="5112045" rtl="0" eaLnBrk="1" latinLnBrk="0" hangingPunct="1">
        <a:lnSpc>
          <a:spcPct val="90000"/>
        </a:lnSpc>
        <a:spcBef>
          <a:spcPts val="5591"/>
        </a:spcBef>
        <a:buFont typeface="Arial" panose="020B0604020202020204" pitchFamily="34" charset="0"/>
        <a:buChar char="•"/>
        <a:defRPr sz="15654" kern="1200">
          <a:solidFill>
            <a:schemeClr val="tx1"/>
          </a:solidFill>
          <a:latin typeface="+mn-lt"/>
          <a:ea typeface="+mn-ea"/>
          <a:cs typeface="+mn-cs"/>
        </a:defRPr>
      </a:lvl1pPr>
      <a:lvl2pPr marL="3834033" indent="-1278011" algn="l" defTabSz="5112045" rtl="0" eaLnBrk="1" latinLnBrk="0" hangingPunct="1">
        <a:lnSpc>
          <a:spcPct val="90000"/>
        </a:lnSpc>
        <a:spcBef>
          <a:spcPts val="2795"/>
        </a:spcBef>
        <a:buFont typeface="Arial" panose="020B0604020202020204" pitchFamily="34" charset="0"/>
        <a:buChar char="•"/>
        <a:defRPr sz="13417" kern="1200">
          <a:solidFill>
            <a:schemeClr val="tx1"/>
          </a:solidFill>
          <a:latin typeface="+mn-lt"/>
          <a:ea typeface="+mn-ea"/>
          <a:cs typeface="+mn-cs"/>
        </a:defRPr>
      </a:lvl2pPr>
      <a:lvl3pPr marL="6390056" indent="-1278011" algn="l" defTabSz="5112045" rtl="0" eaLnBrk="1" latinLnBrk="0" hangingPunct="1">
        <a:lnSpc>
          <a:spcPct val="90000"/>
        </a:lnSpc>
        <a:spcBef>
          <a:spcPts val="2795"/>
        </a:spcBef>
        <a:buFont typeface="Arial" panose="020B0604020202020204" pitchFamily="34" charset="0"/>
        <a:buChar char="•"/>
        <a:defRPr sz="11181" kern="1200">
          <a:solidFill>
            <a:schemeClr val="tx1"/>
          </a:solidFill>
          <a:latin typeface="+mn-lt"/>
          <a:ea typeface="+mn-ea"/>
          <a:cs typeface="+mn-cs"/>
        </a:defRPr>
      </a:lvl3pPr>
      <a:lvl4pPr marL="8946078" indent="-1278011" algn="l" defTabSz="5112045" rtl="0" eaLnBrk="1" latinLnBrk="0" hangingPunct="1">
        <a:lnSpc>
          <a:spcPct val="90000"/>
        </a:lnSpc>
        <a:spcBef>
          <a:spcPts val="2795"/>
        </a:spcBef>
        <a:buFont typeface="Arial" panose="020B0604020202020204" pitchFamily="34" charset="0"/>
        <a:buChar char="•"/>
        <a:defRPr sz="10063" kern="1200">
          <a:solidFill>
            <a:schemeClr val="tx1"/>
          </a:solidFill>
          <a:latin typeface="+mn-lt"/>
          <a:ea typeface="+mn-ea"/>
          <a:cs typeface="+mn-cs"/>
        </a:defRPr>
      </a:lvl4pPr>
      <a:lvl5pPr marL="11502100" indent="-1278011" algn="l" defTabSz="5112045" rtl="0" eaLnBrk="1" latinLnBrk="0" hangingPunct="1">
        <a:lnSpc>
          <a:spcPct val="90000"/>
        </a:lnSpc>
        <a:spcBef>
          <a:spcPts val="2795"/>
        </a:spcBef>
        <a:buFont typeface="Arial" panose="020B0604020202020204" pitchFamily="34" charset="0"/>
        <a:buChar char="•"/>
        <a:defRPr sz="10063" kern="1200">
          <a:solidFill>
            <a:schemeClr val="tx1"/>
          </a:solidFill>
          <a:latin typeface="+mn-lt"/>
          <a:ea typeface="+mn-ea"/>
          <a:cs typeface="+mn-cs"/>
        </a:defRPr>
      </a:lvl5pPr>
      <a:lvl6pPr marL="14058123" indent="-1278011" algn="l" defTabSz="5112045" rtl="0" eaLnBrk="1" latinLnBrk="0" hangingPunct="1">
        <a:lnSpc>
          <a:spcPct val="90000"/>
        </a:lnSpc>
        <a:spcBef>
          <a:spcPts val="2795"/>
        </a:spcBef>
        <a:buFont typeface="Arial" panose="020B0604020202020204" pitchFamily="34" charset="0"/>
        <a:buChar char="•"/>
        <a:defRPr sz="10063" kern="1200">
          <a:solidFill>
            <a:schemeClr val="tx1"/>
          </a:solidFill>
          <a:latin typeface="+mn-lt"/>
          <a:ea typeface="+mn-ea"/>
          <a:cs typeface="+mn-cs"/>
        </a:defRPr>
      </a:lvl6pPr>
      <a:lvl7pPr marL="16614145" indent="-1278011" algn="l" defTabSz="5112045" rtl="0" eaLnBrk="1" latinLnBrk="0" hangingPunct="1">
        <a:lnSpc>
          <a:spcPct val="90000"/>
        </a:lnSpc>
        <a:spcBef>
          <a:spcPts val="2795"/>
        </a:spcBef>
        <a:buFont typeface="Arial" panose="020B0604020202020204" pitchFamily="34" charset="0"/>
        <a:buChar char="•"/>
        <a:defRPr sz="10063" kern="1200">
          <a:solidFill>
            <a:schemeClr val="tx1"/>
          </a:solidFill>
          <a:latin typeface="+mn-lt"/>
          <a:ea typeface="+mn-ea"/>
          <a:cs typeface="+mn-cs"/>
        </a:defRPr>
      </a:lvl7pPr>
      <a:lvl8pPr marL="19170167" indent="-1278011" algn="l" defTabSz="5112045" rtl="0" eaLnBrk="1" latinLnBrk="0" hangingPunct="1">
        <a:lnSpc>
          <a:spcPct val="90000"/>
        </a:lnSpc>
        <a:spcBef>
          <a:spcPts val="2795"/>
        </a:spcBef>
        <a:buFont typeface="Arial" panose="020B0604020202020204" pitchFamily="34" charset="0"/>
        <a:buChar char="•"/>
        <a:defRPr sz="10063" kern="1200">
          <a:solidFill>
            <a:schemeClr val="tx1"/>
          </a:solidFill>
          <a:latin typeface="+mn-lt"/>
          <a:ea typeface="+mn-ea"/>
          <a:cs typeface="+mn-cs"/>
        </a:defRPr>
      </a:lvl8pPr>
      <a:lvl9pPr marL="21726190" indent="-1278011" algn="l" defTabSz="5112045" rtl="0" eaLnBrk="1" latinLnBrk="0" hangingPunct="1">
        <a:lnSpc>
          <a:spcPct val="90000"/>
        </a:lnSpc>
        <a:spcBef>
          <a:spcPts val="2795"/>
        </a:spcBef>
        <a:buFont typeface="Arial" panose="020B0604020202020204" pitchFamily="34" charset="0"/>
        <a:buChar char="•"/>
        <a:defRPr sz="100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12045" rtl="0" eaLnBrk="1" latinLnBrk="0" hangingPunct="1">
        <a:defRPr sz="10063" kern="1200">
          <a:solidFill>
            <a:schemeClr val="tx1"/>
          </a:solidFill>
          <a:latin typeface="+mn-lt"/>
          <a:ea typeface="+mn-ea"/>
          <a:cs typeface="+mn-cs"/>
        </a:defRPr>
      </a:lvl1pPr>
      <a:lvl2pPr marL="2556022" algn="l" defTabSz="5112045" rtl="0" eaLnBrk="1" latinLnBrk="0" hangingPunct="1">
        <a:defRPr sz="10063" kern="1200">
          <a:solidFill>
            <a:schemeClr val="tx1"/>
          </a:solidFill>
          <a:latin typeface="+mn-lt"/>
          <a:ea typeface="+mn-ea"/>
          <a:cs typeface="+mn-cs"/>
        </a:defRPr>
      </a:lvl2pPr>
      <a:lvl3pPr marL="5112045" algn="l" defTabSz="5112045" rtl="0" eaLnBrk="1" latinLnBrk="0" hangingPunct="1">
        <a:defRPr sz="10063" kern="1200">
          <a:solidFill>
            <a:schemeClr val="tx1"/>
          </a:solidFill>
          <a:latin typeface="+mn-lt"/>
          <a:ea typeface="+mn-ea"/>
          <a:cs typeface="+mn-cs"/>
        </a:defRPr>
      </a:lvl3pPr>
      <a:lvl4pPr marL="7668067" algn="l" defTabSz="5112045" rtl="0" eaLnBrk="1" latinLnBrk="0" hangingPunct="1">
        <a:defRPr sz="10063" kern="1200">
          <a:solidFill>
            <a:schemeClr val="tx1"/>
          </a:solidFill>
          <a:latin typeface="+mn-lt"/>
          <a:ea typeface="+mn-ea"/>
          <a:cs typeface="+mn-cs"/>
        </a:defRPr>
      </a:lvl4pPr>
      <a:lvl5pPr marL="10224089" algn="l" defTabSz="5112045" rtl="0" eaLnBrk="1" latinLnBrk="0" hangingPunct="1">
        <a:defRPr sz="10063" kern="1200">
          <a:solidFill>
            <a:schemeClr val="tx1"/>
          </a:solidFill>
          <a:latin typeface="+mn-lt"/>
          <a:ea typeface="+mn-ea"/>
          <a:cs typeface="+mn-cs"/>
        </a:defRPr>
      </a:lvl5pPr>
      <a:lvl6pPr marL="12780112" algn="l" defTabSz="5112045" rtl="0" eaLnBrk="1" latinLnBrk="0" hangingPunct="1">
        <a:defRPr sz="10063" kern="1200">
          <a:solidFill>
            <a:schemeClr val="tx1"/>
          </a:solidFill>
          <a:latin typeface="+mn-lt"/>
          <a:ea typeface="+mn-ea"/>
          <a:cs typeface="+mn-cs"/>
        </a:defRPr>
      </a:lvl6pPr>
      <a:lvl7pPr marL="15336134" algn="l" defTabSz="5112045" rtl="0" eaLnBrk="1" latinLnBrk="0" hangingPunct="1">
        <a:defRPr sz="10063" kern="1200">
          <a:solidFill>
            <a:schemeClr val="tx1"/>
          </a:solidFill>
          <a:latin typeface="+mn-lt"/>
          <a:ea typeface="+mn-ea"/>
          <a:cs typeface="+mn-cs"/>
        </a:defRPr>
      </a:lvl7pPr>
      <a:lvl8pPr marL="17892156" algn="l" defTabSz="5112045" rtl="0" eaLnBrk="1" latinLnBrk="0" hangingPunct="1">
        <a:defRPr sz="10063" kern="1200">
          <a:solidFill>
            <a:schemeClr val="tx1"/>
          </a:solidFill>
          <a:latin typeface="+mn-lt"/>
          <a:ea typeface="+mn-ea"/>
          <a:cs typeface="+mn-cs"/>
        </a:defRPr>
      </a:lvl8pPr>
      <a:lvl9pPr marL="20448179" algn="l" defTabSz="5112045" rtl="0" eaLnBrk="1" latinLnBrk="0" hangingPunct="1">
        <a:defRPr sz="100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1667252" y="44238576"/>
            <a:ext cx="37385966" cy="720386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7" name="Retângulo 126"/>
          <p:cNvSpPr/>
          <p:nvPr/>
        </p:nvSpPr>
        <p:spPr>
          <a:xfrm>
            <a:off x="11716536" y="34534509"/>
            <a:ext cx="37309372" cy="99178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6" name="Retângulo 125"/>
          <p:cNvSpPr/>
          <p:nvPr/>
        </p:nvSpPr>
        <p:spPr>
          <a:xfrm>
            <a:off x="11716536" y="24632927"/>
            <a:ext cx="37309372" cy="1009163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4" name="Retângulo 123"/>
          <p:cNvSpPr/>
          <p:nvPr/>
        </p:nvSpPr>
        <p:spPr>
          <a:xfrm>
            <a:off x="11667252" y="17453762"/>
            <a:ext cx="37349722" cy="724219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3" name="Retângulo 122"/>
          <p:cNvSpPr/>
          <p:nvPr/>
        </p:nvSpPr>
        <p:spPr>
          <a:xfrm>
            <a:off x="11605846" y="11468871"/>
            <a:ext cx="37349722" cy="632942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5639" y="8581288"/>
            <a:ext cx="39399929" cy="43262361"/>
          </a:xfrm>
          <a:prstGeom prst="rect">
            <a:avLst/>
          </a:prstGeom>
          <a:effectLst>
            <a:innerShdw blurRad="63500" dist="50800" dir="8100000">
              <a:prstClr val="black">
                <a:alpha val="50000"/>
              </a:prstClr>
            </a:innerShdw>
          </a:effectLst>
        </p:spPr>
      </p:pic>
      <p:pic>
        <p:nvPicPr>
          <p:cNvPr id="96" name="Imagem 9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837773">
            <a:off x="7815178" y="11275444"/>
            <a:ext cx="5412929" cy="5412929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97" name="CaixaDeTexto 96"/>
          <p:cNvSpPr txBox="1"/>
          <p:nvPr/>
        </p:nvSpPr>
        <p:spPr>
          <a:xfrm>
            <a:off x="3468512" y="12887158"/>
            <a:ext cx="633070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Objetivos</a:t>
            </a:r>
            <a:endParaRPr lang="pt-BR" sz="1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98" name="CaixaDeTexto 97"/>
          <p:cNvSpPr txBox="1"/>
          <p:nvPr/>
        </p:nvSpPr>
        <p:spPr>
          <a:xfrm>
            <a:off x="3134591" y="19849936"/>
            <a:ext cx="665959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15000">
                <a:latin typeface="Chiller" panose="04020404031007020602" pitchFamily="82" charset="0"/>
              </a:defRPr>
            </a:lvl1pPr>
          </a:lstStyle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Problemas</a:t>
            </a:r>
          </a:p>
        </p:txBody>
      </p:sp>
      <p:sp>
        <p:nvSpPr>
          <p:cNvPr id="99" name="CaixaDeTexto 98"/>
          <p:cNvSpPr txBox="1"/>
          <p:nvPr/>
        </p:nvSpPr>
        <p:spPr>
          <a:xfrm>
            <a:off x="1462224" y="27192057"/>
            <a:ext cx="862287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15000">
                <a:latin typeface="Chiller" panose="04020404031007020602" pitchFamily="82" charset="0"/>
              </a:defRPr>
            </a:lvl1pPr>
          </a:lstStyle>
          <a:p>
            <a:pPr algn="ctr"/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Correntes</a:t>
            </a:r>
          </a:p>
          <a:p>
            <a:pPr algn="ctr"/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Ética</a:t>
            </a:r>
          </a:p>
        </p:txBody>
      </p:sp>
      <p:sp>
        <p:nvSpPr>
          <p:cNvPr id="100" name="CaixaDeTexto 99"/>
          <p:cNvSpPr txBox="1"/>
          <p:nvPr/>
        </p:nvSpPr>
        <p:spPr>
          <a:xfrm>
            <a:off x="232518" y="36730552"/>
            <a:ext cx="91278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15000">
                <a:latin typeface="Chiller" panose="04020404031007020602" pitchFamily="82" charset="0"/>
              </a:defRPr>
            </a:lvl1pPr>
          </a:lstStyle>
          <a:p>
            <a:pPr algn="ctr"/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Princípios 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éticos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1" name="CaixaDeTexto 100"/>
          <p:cNvSpPr txBox="1"/>
          <p:nvPr/>
        </p:nvSpPr>
        <p:spPr>
          <a:xfrm>
            <a:off x="4505963" y="46469799"/>
            <a:ext cx="625150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15000">
                <a:latin typeface="Chiller" panose="04020404031007020602" pitchFamily="82" charset="0"/>
              </a:defRPr>
            </a:lvl1pPr>
          </a:lstStyle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Soluções</a:t>
            </a:r>
          </a:p>
        </p:txBody>
      </p:sp>
      <p:pic>
        <p:nvPicPr>
          <p:cNvPr id="102" name="Imagem 10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837773">
            <a:off x="7645592" y="17711659"/>
            <a:ext cx="6597544" cy="6597544"/>
          </a:xfrm>
          <a:prstGeom prst="rect">
            <a:avLst/>
          </a:prstGeom>
          <a:effectLst/>
        </p:spPr>
      </p:pic>
      <p:pic>
        <p:nvPicPr>
          <p:cNvPr id="103" name="Imagem 10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837773">
            <a:off x="6106706" y="24774490"/>
            <a:ext cx="9734089" cy="9734089"/>
          </a:xfrm>
          <a:prstGeom prst="rect">
            <a:avLst/>
          </a:prstGeom>
          <a:effectLst/>
        </p:spPr>
      </p:pic>
      <p:pic>
        <p:nvPicPr>
          <p:cNvPr id="104" name="Imagem 10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837773">
            <a:off x="6788626" y="35162497"/>
            <a:ext cx="8549787" cy="8549787"/>
          </a:xfrm>
          <a:prstGeom prst="rect">
            <a:avLst/>
          </a:prstGeom>
          <a:effectLst/>
        </p:spPr>
      </p:pic>
      <p:pic>
        <p:nvPicPr>
          <p:cNvPr id="106" name="Imagem 10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7837773">
            <a:off x="8209117" y="44772085"/>
            <a:ext cx="5796086" cy="5796086"/>
          </a:xfrm>
          <a:prstGeom prst="rect">
            <a:avLst/>
          </a:prstGeom>
          <a:effectLst/>
        </p:spPr>
      </p:pic>
      <p:sp>
        <p:nvSpPr>
          <p:cNvPr id="107" name="Retângulo 106"/>
          <p:cNvSpPr/>
          <p:nvPr/>
        </p:nvSpPr>
        <p:spPr>
          <a:xfrm rot="16200000">
            <a:off x="26231328" y="6302925"/>
            <a:ext cx="8876148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7200" dirty="0" smtClean="0">
                <a:effectLst/>
                <a:latin typeface="Book Antiqua" panose="02040602050305030304" pitchFamily="18" charset="0"/>
                <a:ea typeface="Calibri" panose="020F0502020204030204" pitchFamily="34" charset="0"/>
              </a:rPr>
              <a:t>LEVINE (1974)/EUA</a:t>
            </a:r>
            <a:endParaRPr lang="pt-BR" sz="7200" dirty="0">
              <a:latin typeface="Book Antiqua" panose="0204060205030503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 rot="16200000">
            <a:off x="28448660" y="6966155"/>
            <a:ext cx="7268336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7200" dirty="0">
                <a:latin typeface="Book Antiqua" panose="02040602050305030304" pitchFamily="18" charset="0"/>
                <a:ea typeface="Calibri" panose="020F0502020204030204" pitchFamily="34" charset="0"/>
              </a:rPr>
              <a:t>NASH (2004</a:t>
            </a:r>
            <a:r>
              <a:rPr lang="pt-BR" sz="7200" dirty="0" smtClean="0">
                <a:latin typeface="Book Antiqua" panose="02040602050305030304" pitchFamily="18" charset="0"/>
                <a:ea typeface="Calibri" panose="020F0502020204030204" pitchFamily="34" charset="0"/>
              </a:rPr>
              <a:t>)/</a:t>
            </a:r>
            <a:r>
              <a:rPr lang="pt-BR" sz="6200" dirty="0" smtClean="0">
                <a:latin typeface="Book Antiqua" panose="02040602050305030304" pitchFamily="18" charset="0"/>
                <a:ea typeface="Calibri" panose="020F0502020204030204" pitchFamily="34" charset="0"/>
              </a:rPr>
              <a:t>GB</a:t>
            </a:r>
            <a:endParaRPr lang="pt-BR" sz="6200" dirty="0">
              <a:latin typeface="Book Antiqua" panose="02040602050305030304" pitchFamily="18" charset="0"/>
              <a:ea typeface="Calibri" panose="020F0502020204030204" pitchFamily="34" charset="0"/>
            </a:endParaRPr>
          </a:p>
        </p:txBody>
      </p:sp>
      <p:sp>
        <p:nvSpPr>
          <p:cNvPr id="89" name="Retângulo 88"/>
          <p:cNvSpPr/>
          <p:nvPr/>
        </p:nvSpPr>
        <p:spPr>
          <a:xfrm rot="16200000">
            <a:off x="27891397" y="5289670"/>
            <a:ext cx="11064247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7200" dirty="0">
                <a:latin typeface="Book Antiqua" panose="02040602050305030304" pitchFamily="18" charset="0"/>
                <a:ea typeface="Calibri" panose="020F0502020204030204" pitchFamily="34" charset="0"/>
              </a:rPr>
              <a:t>CARRUTHERS </a:t>
            </a:r>
            <a:r>
              <a:rPr lang="pt-BR" sz="6200" dirty="0">
                <a:latin typeface="Book Antiqua" panose="02040602050305030304" pitchFamily="18" charset="0"/>
                <a:ea typeface="Calibri" panose="020F0502020204030204" pitchFamily="34" charset="0"/>
              </a:rPr>
              <a:t>(2007)/EUA</a:t>
            </a:r>
          </a:p>
        </p:txBody>
      </p:sp>
      <p:sp>
        <p:nvSpPr>
          <p:cNvPr id="108" name="Retângulo 107"/>
          <p:cNvSpPr/>
          <p:nvPr/>
        </p:nvSpPr>
        <p:spPr>
          <a:xfrm rot="16200000">
            <a:off x="29141655" y="5305962"/>
            <a:ext cx="11101116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5400" dirty="0">
                <a:latin typeface="Book Antiqua" panose="02040602050305030304" pitchFamily="18" charset="0"/>
                <a:ea typeface="Calibri" panose="020F0502020204030204" pitchFamily="34" charset="0"/>
              </a:rPr>
              <a:t>MATHER, ANDERSON (2007</a:t>
            </a:r>
            <a:r>
              <a:rPr lang="en-US" sz="5400" dirty="0" smtClean="0">
                <a:latin typeface="Book Antiqua" panose="02040602050305030304" pitchFamily="18" charset="0"/>
                <a:ea typeface="Calibri" panose="020F0502020204030204" pitchFamily="34" charset="0"/>
              </a:rPr>
              <a:t>)/</a:t>
            </a:r>
            <a:r>
              <a:rPr lang="pt-BR" sz="5400" dirty="0" smtClean="0">
                <a:latin typeface="Book Antiqua" panose="02040602050305030304" pitchFamily="18" charset="0"/>
                <a:ea typeface="Calibri" panose="020F0502020204030204" pitchFamily="34" charset="0"/>
              </a:rPr>
              <a:t>CA</a:t>
            </a:r>
            <a:endParaRPr lang="pt-BR" sz="5400" dirty="0">
              <a:latin typeface="Book Antiqua" panose="02040602050305030304" pitchFamily="18" charset="0"/>
              <a:ea typeface="Calibri" panose="020F0502020204030204" pitchFamily="34" charset="0"/>
            </a:endParaRPr>
          </a:p>
        </p:txBody>
      </p:sp>
      <p:sp>
        <p:nvSpPr>
          <p:cNvPr id="109" name="Retângulo 108"/>
          <p:cNvSpPr/>
          <p:nvPr/>
        </p:nvSpPr>
        <p:spPr>
          <a:xfrm rot="16200000">
            <a:off x="30429174" y="5255363"/>
            <a:ext cx="11125161" cy="104644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6200" dirty="0">
                <a:latin typeface="Book Antiqua" panose="02040602050305030304" pitchFamily="18" charset="0"/>
                <a:ea typeface="Calibri" panose="020F0502020204030204" pitchFamily="34" charset="0"/>
              </a:rPr>
              <a:t>DUTRA; OLIVEIRA (2010)/BR</a:t>
            </a:r>
          </a:p>
        </p:txBody>
      </p:sp>
      <p:sp>
        <p:nvSpPr>
          <p:cNvPr id="110" name="Retângulo 109"/>
          <p:cNvSpPr/>
          <p:nvPr/>
        </p:nvSpPr>
        <p:spPr>
          <a:xfrm rot="16200000">
            <a:off x="32785869" y="6142212"/>
            <a:ext cx="8916223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7200" dirty="0">
                <a:latin typeface="Book Antiqua" panose="02040602050305030304" pitchFamily="18" charset="0"/>
                <a:ea typeface="Calibri" panose="020F0502020204030204" pitchFamily="34" charset="0"/>
              </a:rPr>
              <a:t>MATHER (2011)/CA</a:t>
            </a:r>
          </a:p>
        </p:txBody>
      </p:sp>
      <p:sp>
        <p:nvSpPr>
          <p:cNvPr id="111" name="Retângulo 110"/>
          <p:cNvSpPr/>
          <p:nvPr/>
        </p:nvSpPr>
        <p:spPr>
          <a:xfrm rot="16200000">
            <a:off x="33606938" y="5730756"/>
            <a:ext cx="10347705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5400" dirty="0">
                <a:latin typeface="Book Antiqua" panose="02040602050305030304" pitchFamily="18" charset="0"/>
                <a:ea typeface="Calibri" panose="020F0502020204030204" pitchFamily="34" charset="0"/>
              </a:rPr>
              <a:t>CROOK; WALTERS (</a:t>
            </a:r>
            <a:r>
              <a:rPr lang="pt-BR" sz="5400" dirty="0">
                <a:latin typeface="Book Antiqua" panose="02040602050305030304" pitchFamily="18" charset="0"/>
                <a:ea typeface="Calibri" panose="020F0502020204030204" pitchFamily="34" charset="0"/>
              </a:rPr>
              <a:t>2011)/EUA</a:t>
            </a:r>
          </a:p>
        </p:txBody>
      </p:sp>
      <p:sp>
        <p:nvSpPr>
          <p:cNvPr id="112" name="Retângulo 111"/>
          <p:cNvSpPr/>
          <p:nvPr/>
        </p:nvSpPr>
        <p:spPr>
          <a:xfrm rot="16200000">
            <a:off x="34749469" y="5447066"/>
            <a:ext cx="10610597" cy="104644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6200" dirty="0">
                <a:latin typeface="Book Antiqua" panose="02040602050305030304" pitchFamily="18" charset="0"/>
                <a:ea typeface="Calibri" panose="020F0502020204030204" pitchFamily="34" charset="0"/>
              </a:rPr>
              <a:t>HARVEY-CLARK (2011)/CA</a:t>
            </a:r>
          </a:p>
        </p:txBody>
      </p:sp>
      <p:sp>
        <p:nvSpPr>
          <p:cNvPr id="113" name="Retângulo 112"/>
          <p:cNvSpPr/>
          <p:nvPr/>
        </p:nvSpPr>
        <p:spPr>
          <a:xfrm rot="16200000">
            <a:off x="35803843" y="5309332"/>
            <a:ext cx="11118749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7200" dirty="0">
                <a:latin typeface="Book Antiqua" panose="02040602050305030304" pitchFamily="18" charset="0"/>
                <a:ea typeface="Calibri" panose="020F0502020204030204" pitchFamily="34" charset="0"/>
              </a:rPr>
              <a:t>TLUSTY et al. (2013)/EUA</a:t>
            </a:r>
          </a:p>
        </p:txBody>
      </p:sp>
      <p:sp>
        <p:nvSpPr>
          <p:cNvPr id="114" name="Retângulo 113"/>
          <p:cNvSpPr/>
          <p:nvPr/>
        </p:nvSpPr>
        <p:spPr>
          <a:xfrm rot="16200000">
            <a:off x="37671380" y="5592258"/>
            <a:ext cx="10251524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7200" dirty="0">
                <a:latin typeface="Book Antiqua" panose="02040602050305030304" pitchFamily="18" charset="0"/>
                <a:ea typeface="Calibri" panose="020F0502020204030204" pitchFamily="34" charset="0"/>
              </a:rPr>
              <a:t>FIORITO et al. (2014)/IT</a:t>
            </a:r>
          </a:p>
        </p:txBody>
      </p:sp>
      <p:sp>
        <p:nvSpPr>
          <p:cNvPr id="116" name="Retângulo 115"/>
          <p:cNvSpPr/>
          <p:nvPr/>
        </p:nvSpPr>
        <p:spPr>
          <a:xfrm rot="16200000">
            <a:off x="38935546" y="5656899"/>
            <a:ext cx="10314042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5400" dirty="0">
                <a:latin typeface="Book Antiqua" panose="02040602050305030304" pitchFamily="18" charset="0"/>
                <a:ea typeface="Calibri" panose="020F0502020204030204" pitchFamily="34" charset="0"/>
              </a:rPr>
              <a:t>OLIVEIRA; GOLDIM, (2014)/BR</a:t>
            </a:r>
          </a:p>
        </p:txBody>
      </p:sp>
      <p:sp>
        <p:nvSpPr>
          <p:cNvPr id="117" name="Retângulo 116"/>
          <p:cNvSpPr/>
          <p:nvPr/>
        </p:nvSpPr>
        <p:spPr>
          <a:xfrm rot="16200000">
            <a:off x="41193856" y="6387348"/>
            <a:ext cx="8661345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7200" dirty="0">
                <a:latin typeface="Book Antiqua" panose="02040602050305030304" pitchFamily="18" charset="0"/>
                <a:ea typeface="Calibri" panose="020F0502020204030204" pitchFamily="34" charset="0"/>
              </a:rPr>
              <a:t>CLARK (2015)/EUA</a:t>
            </a:r>
          </a:p>
        </p:txBody>
      </p:sp>
      <p:sp>
        <p:nvSpPr>
          <p:cNvPr id="118" name="Retângulo 117"/>
          <p:cNvSpPr/>
          <p:nvPr/>
        </p:nvSpPr>
        <p:spPr>
          <a:xfrm rot="16200000">
            <a:off x="42224691" y="5952012"/>
            <a:ext cx="9446817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7200" dirty="0">
                <a:latin typeface="Book Antiqua" panose="02040602050305030304" pitchFamily="18" charset="0"/>
                <a:ea typeface="Calibri" panose="020F0502020204030204" pitchFamily="34" charset="0"/>
              </a:rPr>
              <a:t>SNEDDON (2015)/GB</a:t>
            </a:r>
          </a:p>
        </p:txBody>
      </p:sp>
      <p:sp>
        <p:nvSpPr>
          <p:cNvPr id="119" name="Retângulo 118"/>
          <p:cNvSpPr/>
          <p:nvPr/>
        </p:nvSpPr>
        <p:spPr>
          <a:xfrm rot="16200000">
            <a:off x="44069521" y="6535625"/>
            <a:ext cx="8364790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t-BR" sz="7200" dirty="0">
                <a:latin typeface="Book Antiqua" panose="02040602050305030304" pitchFamily="18" charset="0"/>
                <a:ea typeface="Calibri" panose="020F0502020204030204" pitchFamily="34" charset="0"/>
              </a:rPr>
              <a:t>SANTOS (2015)/BR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16458784" y="6742376"/>
            <a:ext cx="8537915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Categorias</a:t>
            </a:r>
            <a:endParaRPr lang="pt-BR" sz="20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36555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94</Words>
  <Application>Microsoft Office PowerPoint</Application>
  <PresentationFormat>Personalizar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8" baseType="lpstr">
      <vt:lpstr>Arial</vt:lpstr>
      <vt:lpstr>Book Antiqua</vt:lpstr>
      <vt:lpstr>Calibri</vt:lpstr>
      <vt:lpstr>Calibri Light</vt:lpstr>
      <vt:lpstr>Chiller</vt:lpstr>
      <vt:lpstr>Gabriola</vt:lpstr>
      <vt:lpstr>Tema do Office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Revisor</dc:creator>
  <cp:lastModifiedBy> Revisor</cp:lastModifiedBy>
  <cp:revision>12</cp:revision>
  <dcterms:created xsi:type="dcterms:W3CDTF">2017-03-15T11:16:21Z</dcterms:created>
  <dcterms:modified xsi:type="dcterms:W3CDTF">2017-05-02T11:15:13Z</dcterms:modified>
</cp:coreProperties>
</file>